
<file path=[Content_Types].xml><?xml version="1.0" encoding="utf-8"?>
<Types xmlns="http://schemas.openxmlformats.org/package/2006/content-types">
  <Default Extension="png" ContentType="image/png"/>
  <Default Extension="jpeg" ContentType="image/jpeg"/>
  <Default Extension="3gp" ContentType="video/unknown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55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C8089A-C8BC-44E5-ADBA-1C0C436E80E8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705A86-9D35-4D33-A7E6-D4E91B071E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0194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705A86-9D35-4D33-A7E6-D4E91B071EEF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3043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716F-056D-473D-B519-B3E30258240E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F1-64ED-499B-B5AA-52E286D209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2602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716F-056D-473D-B519-B3E30258240E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F1-64ED-499B-B5AA-52E286D209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1570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716F-056D-473D-B519-B3E30258240E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F1-64ED-499B-B5AA-52E286D209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054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716F-056D-473D-B519-B3E30258240E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F1-64ED-499B-B5AA-52E286D209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2071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716F-056D-473D-B519-B3E30258240E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F1-64ED-499B-B5AA-52E286D209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4856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716F-056D-473D-B519-B3E30258240E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F1-64ED-499B-B5AA-52E286D209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1046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716F-056D-473D-B519-B3E30258240E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F1-64ED-499B-B5AA-52E286D209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2032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716F-056D-473D-B519-B3E30258240E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F1-64ED-499B-B5AA-52E286D209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053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716F-056D-473D-B519-B3E30258240E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F1-64ED-499B-B5AA-52E286D209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235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716F-056D-473D-B519-B3E30258240E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F1-64ED-499B-B5AA-52E286D209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4977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716F-056D-473D-B519-B3E30258240E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F1-64ED-499B-B5AA-52E286D209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4296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E716F-056D-473D-B519-B3E30258240E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F57F1-64ED-499B-B5AA-52E286D209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785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6.png"/><Relationship Id="rId2" Type="http://schemas.openxmlformats.org/officeDocument/2006/relationships/video" Target="../media/media1.3gp"/><Relationship Id="rId1" Type="http://schemas.microsoft.com/office/2007/relationships/media" Target="../media/media1.3gp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B0F0"/>
              </a:solidFill>
            </a:endParaRPr>
          </a:p>
        </p:txBody>
      </p:sp>
      <p:pic>
        <p:nvPicPr>
          <p:cNvPr id="1030" name="Picture 6" descr="https://fs00.infourok.ru/images/doc/184/210888/hello_html_m57c15b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280920" cy="6210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11561" y="692696"/>
            <a:ext cx="7776864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</a:rPr>
              <a:t>Воспитание казахстанского патриотизма средством внеклассных мероприятий.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15816" y="5373216"/>
            <a:ext cx="489654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Подготовила: учитель начальных классов: Костенко Л.А.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21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496944" cy="61926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600" dirty="0">
              <a:solidFill>
                <a:srgbClr val="00B0F0"/>
              </a:solidFill>
            </a:endParaRPr>
          </a:p>
        </p:txBody>
      </p:sp>
      <p:pic>
        <p:nvPicPr>
          <p:cNvPr id="2052" name="Picture 4" descr="http://www.top-news.kz/simgnews/32799598/32799598-5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428" y="2492895"/>
            <a:ext cx="3819379" cy="3809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9552" y="476672"/>
            <a:ext cx="7632848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3600" b="1" dirty="0">
                <a:solidFill>
                  <a:srgbClr val="0070C0"/>
                </a:solidFill>
              </a:rPr>
              <a:t>Для нас быть патриотами – это значит жить с Казахстаном в сердце.</a:t>
            </a:r>
            <a:r>
              <a:rPr lang="ru-RU" sz="3200" b="1" dirty="0">
                <a:solidFill>
                  <a:srgbClr val="0070C0"/>
                </a:solidFill>
              </a:rPr>
              <a:t> </a:t>
            </a:r>
            <a:endParaRPr lang="ru-RU" sz="3200" b="1" dirty="0" smtClean="0">
              <a:solidFill>
                <a:srgbClr val="0070C0"/>
              </a:solidFill>
            </a:endParaRPr>
          </a:p>
          <a:p>
            <a:pPr algn="r"/>
            <a:r>
              <a:rPr lang="ru-RU" sz="3200" b="1" dirty="0" err="1" smtClean="0">
                <a:solidFill>
                  <a:srgbClr val="0070C0"/>
                </a:solidFill>
              </a:rPr>
              <a:t>Н.Назарбаев</a:t>
            </a:r>
            <a:endParaRPr lang="ru-RU" sz="3200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74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9532" y="160630"/>
            <a:ext cx="8496944" cy="61926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27784" y="2889110"/>
            <a:ext cx="4092595" cy="58477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виды и формы </a:t>
            </a:r>
            <a:r>
              <a:rPr lang="ru-RU" sz="3200" b="1" dirty="0" smtClean="0">
                <a:solidFill>
                  <a:srgbClr val="0070C0"/>
                </a:solidFill>
              </a:rPr>
              <a:t>работ</a:t>
            </a:r>
            <a:endParaRPr lang="ru-RU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H="1" flipV="1">
            <a:off x="2195736" y="2164029"/>
            <a:ext cx="864096" cy="72008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1043608" y="1587288"/>
            <a:ext cx="223224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классные часы</a:t>
            </a:r>
            <a:endParaRPr lang="ru-RU" sz="2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2159732" y="3537903"/>
            <a:ext cx="972108" cy="56955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V="1">
            <a:off x="5724128" y="2164029"/>
            <a:ext cx="792088" cy="74434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 flipV="1">
            <a:off x="3669390" y="1484784"/>
            <a:ext cx="826879" cy="134408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5004048" y="892606"/>
            <a:ext cx="223224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праздники</a:t>
            </a:r>
            <a:endParaRPr lang="ru-RU" sz="2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452320" y="2950664"/>
            <a:ext cx="1151152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акции</a:t>
            </a:r>
            <a:endParaRPr lang="ru-RU" sz="2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228184" y="1601466"/>
            <a:ext cx="223224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рассказы</a:t>
            </a:r>
            <a:endParaRPr lang="ru-RU" sz="2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5004048" y="3528415"/>
            <a:ext cx="720080" cy="109071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6006189" y="3528415"/>
            <a:ext cx="936104" cy="57904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1924472" y="3181497"/>
            <a:ext cx="627827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4788024" y="4725144"/>
            <a:ext cx="223224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выставки</a:t>
            </a:r>
            <a:endParaRPr lang="ru-RU" sz="2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371224" y="4157464"/>
            <a:ext cx="223224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конкурсы</a:t>
            </a:r>
            <a:r>
              <a:rPr lang="ru-RU" sz="2400" dirty="0"/>
              <a:t> </a:t>
            </a:r>
            <a:endParaRPr lang="ru-RU" sz="2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697863" y="5377905"/>
            <a:ext cx="2308326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ru-RU" sz="2400" b="1" dirty="0" err="1" smtClean="0">
                <a:solidFill>
                  <a:schemeClr val="accent6">
                    <a:lumMod val="75000"/>
                  </a:schemeClr>
                </a:solidFill>
              </a:rPr>
              <a:t>фотовернисажи</a:t>
            </a:r>
            <a:r>
              <a:rPr lang="ru-RU" sz="2400" dirty="0" smtClean="0"/>
              <a:t> </a:t>
            </a:r>
            <a:endParaRPr lang="ru-RU" sz="2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343977" y="4777023"/>
            <a:ext cx="1944216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экскурсии</a:t>
            </a:r>
            <a:r>
              <a:rPr lang="ru-RU" sz="2400" dirty="0" smtClean="0"/>
              <a:t> </a:t>
            </a:r>
            <a:endParaRPr lang="ru-RU" sz="2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31906" y="2950662"/>
            <a:ext cx="1168896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игры</a:t>
            </a:r>
            <a:r>
              <a:rPr lang="ru-RU" sz="2400" dirty="0" smtClean="0"/>
              <a:t> </a:t>
            </a:r>
            <a:endParaRPr lang="ru-RU" sz="2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39552" y="4143119"/>
            <a:ext cx="223224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презентации</a:t>
            </a:r>
            <a:r>
              <a:rPr lang="ru-RU" sz="2400" dirty="0" smtClean="0"/>
              <a:t> </a:t>
            </a:r>
            <a:endParaRPr lang="ru-RU" sz="2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cxnSp>
        <p:nvCxnSpPr>
          <p:cNvPr id="32" name="Прямая со стрелкой 31"/>
          <p:cNvCxnSpPr/>
          <p:nvPr/>
        </p:nvCxnSpPr>
        <p:spPr>
          <a:xfrm>
            <a:off x="6737148" y="3201050"/>
            <a:ext cx="499148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H="1">
            <a:off x="3419872" y="3537903"/>
            <a:ext cx="499036" cy="121043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4555450" y="3537903"/>
            <a:ext cx="0" cy="170078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Прямоугольник 26"/>
          <p:cNvSpPr/>
          <p:nvPr/>
        </p:nvSpPr>
        <p:spPr>
          <a:xfrm>
            <a:off x="2431346" y="892606"/>
            <a:ext cx="223224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беседы</a:t>
            </a:r>
            <a:endParaRPr lang="ru-RU" sz="2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4852026" y="1484784"/>
            <a:ext cx="944110" cy="134408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2489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4" grpId="0" animBg="1"/>
      <p:bldP spid="16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424936" cy="62646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600" dirty="0">
              <a:solidFill>
                <a:srgbClr val="00B0F0"/>
              </a:solidFill>
            </a:endParaRPr>
          </a:p>
        </p:txBody>
      </p:sp>
      <p:pic>
        <p:nvPicPr>
          <p:cNvPr id="3074" name="Picture 2" descr="D:\папка фото класса\image (45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480" y="1492582"/>
            <a:ext cx="2952329" cy="2214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папка фото класса\image (4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496127"/>
            <a:ext cx="2947602" cy="221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73837" y="692696"/>
            <a:ext cx="699633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Весенний праздник </a:t>
            </a:r>
            <a:r>
              <a:rPr lang="ru-RU" sz="4400" b="1" u="sng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Наурыз</a:t>
            </a:r>
            <a:endParaRPr lang="ru-RU" sz="4400" b="1" u="sng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3076" name="Picture 4" descr="D:\папка фото класса\image (44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272" y="3861048"/>
            <a:ext cx="2933537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V021113_0839.3gp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552950" y="3414713"/>
            <a:ext cx="38100" cy="28575"/>
          </a:xfrm>
          <a:prstGeom prst="rect">
            <a:avLst/>
          </a:prstGeom>
        </p:spPr>
      </p:pic>
      <p:pic>
        <p:nvPicPr>
          <p:cNvPr id="5" name="V021113_0839.3gp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552950" y="3414713"/>
            <a:ext cx="38100" cy="28575"/>
          </a:xfrm>
          <a:prstGeom prst="rect">
            <a:avLst/>
          </a:prstGeom>
        </p:spPr>
      </p:pic>
      <p:pic>
        <p:nvPicPr>
          <p:cNvPr id="9" name="V021113_0839.3gp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860032" y="3853612"/>
            <a:ext cx="2918568" cy="2188926"/>
          </a:xfrm>
        </p:spPr>
      </p:pic>
    </p:spTree>
    <p:extLst>
      <p:ext uri="{BB962C8B-B14F-4D97-AF65-F5344CB8AC3E}">
        <p14:creationId xmlns:p14="http://schemas.microsoft.com/office/powerpoint/2010/main" val="2389831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3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24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30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video>
              <p:cMediaNode vol="80000">
                <p:cTn id="31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95395"/>
            <a:ext cx="8496944" cy="61926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2709525" cy="3983456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0" name="Picture 4" descr="https://i.mycdn.me/image?id=816150797286&amp;t=3&amp;plc=WEB&amp;tkn=*Lvgi11d_c9UxoEB0at72_Zz0GT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229" y="1100643"/>
            <a:ext cx="2709525" cy="398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i.mycdn.me/image?id=839324175995&amp;t=3&amp;plc=WEB&amp;ts=00&amp;tkn=*t_O-zpFeBnMlV_hJOatnOZshcN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5341" y="2132856"/>
            <a:ext cx="2700300" cy="400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9650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79755"/>
            <a:ext cx="8424936" cy="62646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600" dirty="0">
              <a:solidFill>
                <a:srgbClr val="00B0F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31540" y="650454"/>
            <a:ext cx="806489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ru-RU" sz="4000" dirty="0" smtClean="0">
                <a:solidFill>
                  <a:schemeClr val="accent6">
                    <a:lumMod val="75000"/>
                  </a:schemeClr>
                </a:solidFill>
              </a:rPr>
              <a:t> «</a:t>
            </a:r>
            <a:r>
              <a:rPr lang="ru-RU" sz="4000" dirty="0">
                <a:solidFill>
                  <a:schemeClr val="accent6">
                    <a:lumMod val="75000"/>
                  </a:schemeClr>
                </a:solidFill>
              </a:rPr>
              <a:t>Нужно </a:t>
            </a:r>
            <a:r>
              <a:rPr lang="ru-RU" sz="4000" dirty="0" smtClean="0">
                <a:solidFill>
                  <a:schemeClr val="accent6">
                    <a:lumMod val="75000"/>
                  </a:schemeClr>
                </a:solidFill>
              </a:rPr>
              <a:t>трудиться, </a:t>
            </a:r>
            <a:r>
              <a:rPr lang="ru-RU" sz="4000" dirty="0">
                <a:solidFill>
                  <a:schemeClr val="accent6">
                    <a:lumMod val="75000"/>
                  </a:schemeClr>
                </a:solidFill>
              </a:rPr>
              <a:t>а не лениться</a:t>
            </a:r>
            <a:r>
              <a:rPr lang="ru-RU" sz="4000" dirty="0" smtClean="0">
                <a:solidFill>
                  <a:schemeClr val="accent6">
                    <a:lumMod val="75000"/>
                  </a:schemeClr>
                </a:solidFill>
              </a:rPr>
              <a:t>!» </a:t>
            </a:r>
            <a:endParaRPr lang="ru-RU" sz="4000" b="1" cap="none" spc="0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146" name="Picture 2" descr="https://i.mycdn.me/image?id=849578468564&amp;t=3&amp;plc=WEB&amp;tkn=*86bYGaE0Mz2-rQZ5QflsX97Dne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3410">
            <a:off x="5131480" y="1619019"/>
            <a:ext cx="2958991" cy="215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i.mycdn.me/image?id=849578467284&amp;t=3&amp;plc=WEB&amp;tkn=*hDUSL2BlJrmHaqT6Qd6GOd5A9F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85441">
            <a:off x="749964" y="1660311"/>
            <a:ext cx="2999564" cy="2222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i.mycdn.me/image?id=849578469332&amp;t=3&amp;plc=WEB&amp;tkn=*Ur-U4Fwuk8tT37eyEXs9O8UCfF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28617">
            <a:off x="925197" y="3968165"/>
            <a:ext cx="2983103" cy="2220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s://i.mycdn.me/image?id=849578470100&amp;t=3&amp;plc=WEB&amp;tkn=*WldjOf15mv1qaUyhVRdw6uPhGsk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148">
            <a:off x="5134159" y="3973192"/>
            <a:ext cx="2972181" cy="221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8981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65479"/>
            <a:ext cx="8424936" cy="62646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600" dirty="0">
              <a:solidFill>
                <a:srgbClr val="00B0F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75656" y="764704"/>
            <a:ext cx="5877123" cy="923330"/>
          </a:xfrm>
          <a:prstGeom prst="rect">
            <a:avLst/>
          </a:prstGeom>
          <a:ln w="285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solidFill>
                  <a:schemeClr val="accent6">
                    <a:lumMod val="75000"/>
                  </a:schemeClr>
                </a:solidFill>
              </a:rPr>
              <a:t>«Нет-коррупции!» </a:t>
            </a:r>
            <a:endParaRPr lang="ru-RU" sz="5400" b="1" cap="none" spc="0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80424">
            <a:off x="740209" y="1864831"/>
            <a:ext cx="2489731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https://i.mycdn.me/image?id=860994772692&amp;t=3&amp;plc=WEB&amp;tkn=*aCJQxh9-I7uTlW1Tn-W12gFrVy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988840"/>
            <a:ext cx="2875022" cy="224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096247"/>
            <a:ext cx="2875022" cy="2232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7" descr="https://i.mycdn.me/image?id=860994748116&amp;t=3&amp;plc=WEB&amp;tkn=*ab_pn2M4lRTFKKgobtpAEsZJaw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96247"/>
            <a:ext cx="2876843" cy="223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45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9347" y="365479"/>
            <a:ext cx="8424936" cy="62646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600" dirty="0">
              <a:solidFill>
                <a:srgbClr val="00B0F0"/>
              </a:solidFill>
            </a:endParaRPr>
          </a:p>
        </p:txBody>
      </p:sp>
      <p:pic>
        <p:nvPicPr>
          <p:cNvPr id="8194" name="Picture 2" descr="https://i.mycdn.me/image?id=849892574676&amp;t=3&amp;plc=WEB&amp;tkn=*bHs4Dcq_MR0Oz-7JEU-Emh70Ml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68" y="4221088"/>
            <a:ext cx="2854011" cy="21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i.mycdn.me/image?id=849578470868&amp;t=3&amp;plc=WEB&amp;tkn=*xOUiRfrtxUcQ1UskmxyEwMc_V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378" y="3307861"/>
            <a:ext cx="2820558" cy="211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10482"/>
            <a:ext cx="3168352" cy="246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10" descr="https://i.mycdn.me/image?id=772629787604&amp;t=3&amp;plc=WEB&amp;tkn=*NKXv-3EqE2ymTD49AKALybbMtr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516" y="1052736"/>
            <a:ext cx="2820558" cy="21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30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777" y="260648"/>
            <a:ext cx="8424936" cy="62646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600" dirty="0">
              <a:solidFill>
                <a:srgbClr val="00B0F0"/>
              </a:solidFill>
            </a:endParaRPr>
          </a:p>
        </p:txBody>
      </p:sp>
      <p:pic>
        <p:nvPicPr>
          <p:cNvPr id="9218" name="Picture 2" descr="https://i.mycdn.me/image?id=861140288724&amp;t=3&amp;plc=WEB&amp;tkn=*CGLOnkFenMFy7D6tJrO1yR4XgC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3069954" cy="1839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i.mycdn.me/image?id=852723027412&amp;t=3&amp;plc=WEB&amp;tkn=*3jPxhOT0MZi2_6LyD3wkwQB0ri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00972"/>
            <a:ext cx="2016224" cy="2818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09201"/>
            <a:ext cx="1947782" cy="2810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Пользователь\Desktop\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77" y="2400021"/>
            <a:ext cx="3069954" cy="1839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Пользователь\Desktop\imag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98" y="4365104"/>
            <a:ext cx="3064612" cy="1839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Пользователь\Desktop\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457942"/>
            <a:ext cx="2016224" cy="2810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Пользователь\Desktop\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457941"/>
            <a:ext cx="1875774" cy="2810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068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777" y="332656"/>
            <a:ext cx="8424936" cy="62646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600" dirty="0">
              <a:solidFill>
                <a:srgbClr val="00B0F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764704"/>
            <a:ext cx="765466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Спасибо за внимание!</a:t>
            </a:r>
          </a:p>
        </p:txBody>
      </p:sp>
      <p:pic>
        <p:nvPicPr>
          <p:cNvPr id="2050" name="Picture 2" descr="D:\1\фото из сотки\13569986118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197" y="2036254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i.mycdn.me/image?id=852723032020&amp;t=3&amp;plc=WEB&amp;tkn=*Y6U1GtYS8hmBmW2ttGg_uJxWez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643" y="3140968"/>
            <a:ext cx="3698924" cy="288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222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245</TotalTime>
  <Words>65</Words>
  <Application>Microsoft Office PowerPoint</Application>
  <PresentationFormat>Экран (4:3)</PresentationFormat>
  <Paragraphs>21</Paragraphs>
  <Slides>10</Slides>
  <Notes>1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18</cp:revision>
  <dcterms:created xsi:type="dcterms:W3CDTF">2017-10-30T14:57:56Z</dcterms:created>
  <dcterms:modified xsi:type="dcterms:W3CDTF">2017-10-31T13:35:06Z</dcterms:modified>
</cp:coreProperties>
</file>